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ato" panose="020B0604020202020204" charset="0"/>
      <p:regular r:id="rId12"/>
      <p:bold r:id="rId13"/>
      <p:italic r:id="rId14"/>
      <p:boldItalic r:id="rId15"/>
    </p:embeddedFont>
    <p:embeddedFont>
      <p:font typeface="Playfair Display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26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5500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2600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792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3054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7789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6677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372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6785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296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Distributive Property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Christina Karklin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 and Objectives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/>
          </a:p>
          <a:p>
            <a:pPr lvl="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Goal: The students will understand the concept of the distributive property.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Objective: Given a </a:t>
            </a:r>
            <a:r>
              <a:rPr lang="en" i="1">
                <a:solidFill>
                  <a:schemeClr val="dk1"/>
                </a:solidFill>
              </a:rPr>
              <a:t>Distributive Property at the Movies! </a:t>
            </a:r>
            <a:r>
              <a:rPr lang="en">
                <a:solidFill>
                  <a:schemeClr val="dk1"/>
                </a:solidFill>
              </a:rPr>
              <a:t>worksheet, the students will work in groups of 2-3 to create expressions involving the distributive property and evaluate them correctly with 85% accuracy.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it mean to distribute?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>
                <a:solidFill>
                  <a:schemeClr val="dk1"/>
                </a:solidFill>
              </a:rPr>
              <a:t>Definition</a:t>
            </a:r>
            <a:r>
              <a:rPr lang="en" dirty="0">
                <a:solidFill>
                  <a:schemeClr val="dk1"/>
                </a:solidFill>
              </a:rPr>
              <a:t>: The </a:t>
            </a:r>
            <a:r>
              <a:rPr lang="en" b="1" dirty="0">
                <a:solidFill>
                  <a:schemeClr val="dk1"/>
                </a:solidFill>
              </a:rPr>
              <a:t>distributive property</a:t>
            </a:r>
            <a:r>
              <a:rPr lang="en" dirty="0">
                <a:solidFill>
                  <a:schemeClr val="dk1"/>
                </a:solidFill>
              </a:rPr>
              <a:t> lets you multiply a sum by multiplying each addend separately and then add the products.</a:t>
            </a:r>
          </a:p>
          <a:p>
            <a:pPr marL="2743200" lvl="0" indent="457200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</a:rPr>
              <a:t>a(b+c)=ab+ac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</a:rPr>
              <a:t>Ex: 2(3+4) =2x3 + 2x4		      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smtClean="0">
                <a:solidFill>
                  <a:schemeClr val="dk1"/>
                </a:solidFill>
              </a:rPr>
              <a:t>                       </a:t>
            </a:r>
            <a:r>
              <a:rPr lang="en" dirty="0" smtClean="0">
                <a:solidFill>
                  <a:schemeClr val="dk1"/>
                </a:solidFill>
              </a:rPr>
              <a:t>= </a:t>
            </a:r>
            <a:r>
              <a:rPr lang="en" dirty="0">
                <a:solidFill>
                  <a:schemeClr val="dk1"/>
                </a:solidFill>
              </a:rPr>
              <a:t>6 + 8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 smtClean="0">
                <a:solidFill>
                  <a:schemeClr val="dk1"/>
                </a:solidFill>
              </a:rPr>
              <a:t>                       </a:t>
            </a:r>
            <a:r>
              <a:rPr lang="en" dirty="0" smtClean="0">
                <a:solidFill>
                  <a:schemeClr val="dk1"/>
                </a:solidFill>
              </a:rPr>
              <a:t>=</a:t>
            </a:r>
            <a:r>
              <a:rPr lang="en" dirty="0">
                <a:solidFill>
                  <a:schemeClr val="dk1"/>
                </a:solidFill>
              </a:rPr>
              <a:t>14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 descr="popcorn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5525" y="152400"/>
            <a:ext cx="5527374" cy="4934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I would like 2 of Combo 1, please.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31425" y="10818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 b="1" dirty="0">
                <a:solidFill>
                  <a:srgbClr val="000000"/>
                </a:solidFill>
              </a:rPr>
              <a:t>Step 1</a:t>
            </a:r>
            <a:r>
              <a:rPr lang="en" sz="1100" dirty="0">
                <a:solidFill>
                  <a:srgbClr val="000000"/>
                </a:solidFill>
              </a:rPr>
              <a:t>: Look at how many of each item are in the combo and write this in parentheses using addition to separate the items.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 dirty="0">
                <a:solidFill>
                  <a:srgbClr val="000000"/>
                </a:solidFill>
              </a:rPr>
              <a:t>In Combo 1, there’s 1 popcorn and 2 Coca-Cola’s.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			(1P+2C)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sz="1100" b="1" dirty="0">
                <a:solidFill>
                  <a:srgbClr val="000000"/>
                </a:solidFill>
              </a:rPr>
              <a:t>Step 2</a:t>
            </a:r>
            <a:r>
              <a:rPr lang="en" sz="1100" dirty="0">
                <a:solidFill>
                  <a:srgbClr val="000000"/>
                </a:solidFill>
              </a:rPr>
              <a:t>: Put the number you would like to order in front of the parentheses.</a:t>
            </a:r>
          </a:p>
          <a:p>
            <a:pPr marL="914400" lvl="0" indent="457200">
              <a:spcBef>
                <a:spcPts val="0"/>
              </a:spcBef>
              <a:buNone/>
            </a:pPr>
            <a:r>
              <a:rPr lang="en" b="1" dirty="0" smtClean="0">
                <a:solidFill>
                  <a:srgbClr val="FF0000"/>
                </a:solidFill>
              </a:rPr>
              <a:t>		2</a:t>
            </a:r>
            <a:r>
              <a:rPr lang="en" dirty="0" smtClean="0"/>
              <a:t>(1P+2C</a:t>
            </a:r>
            <a:r>
              <a:rPr lang="en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I would like 2 of Combo 1, please.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278200" y="11323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3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Draw arrows to show the distributive property.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2(1P+2C)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100" b="1">
                <a:solidFill>
                  <a:srgbClr val="000000"/>
                </a:solidFill>
              </a:rPr>
              <a:t>Step 4</a:t>
            </a:r>
            <a:r>
              <a:rPr lang="en" sz="1100">
                <a:solidFill>
                  <a:srgbClr val="000000"/>
                </a:solidFill>
              </a:rPr>
              <a:t>: Multiply to find the solution.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en" sz="1100">
                <a:solidFill>
                  <a:srgbClr val="000000"/>
                </a:solidFill>
              </a:rPr>
              <a:t>2x1P=2P +  2x2C=4C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en" sz="1100">
                <a:solidFill>
                  <a:srgbClr val="000000"/>
                </a:solidFill>
              </a:rPr>
              <a:t> 2P+4C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en" sz="1100" b="1">
                <a:solidFill>
                  <a:srgbClr val="000000"/>
                </a:solidFill>
              </a:rPr>
              <a:t>Step 5:</a:t>
            </a:r>
            <a:r>
              <a:rPr lang="en" sz="1100">
                <a:solidFill>
                  <a:srgbClr val="000000"/>
                </a:solidFill>
              </a:rPr>
              <a:t> Write a sentence.</a:t>
            </a:r>
          </a:p>
          <a:p>
            <a:pPr marL="0" lvl="0" indent="-6985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I will have a total of 2 popcorns and 4 Coca-Colas.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474475" y="1739800"/>
            <a:ext cx="329100" cy="228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474475" y="1739800"/>
            <a:ext cx="702300" cy="228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practice some more with our friends!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2: Kara, Rene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 3: Elizabeth, Heather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 4: Samantha, Briana, Alister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 5: Christina, AJ, Joe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 6: Malaina, Nicole, Tanya,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 7: Shelbi, Brittney, Stephanie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*Refer to the five steps!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Solutions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2:					</a:t>
            </a:r>
            <a:r>
              <a:rPr lang="en" dirty="0" smtClean="0"/>
              <a:t>3</a:t>
            </a:r>
            <a:r>
              <a:rPr lang="en" dirty="0"/>
              <a:t>: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4:					</a:t>
            </a:r>
            <a:r>
              <a:rPr lang="en" dirty="0" smtClean="0"/>
              <a:t>5</a:t>
            </a:r>
            <a:r>
              <a:rPr lang="en" dirty="0"/>
              <a:t>: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6:					</a:t>
            </a:r>
            <a:r>
              <a:rPr lang="en" dirty="0" smtClean="0"/>
              <a:t>7</a:t>
            </a:r>
            <a:r>
              <a:rPr lang="en" dirty="0"/>
              <a:t>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References: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Distributive Property Definition. (n.d.). Retrieved April 30, 2017, from 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http://www.mathwarehouse.com/dictionary/D-words/distributive-property -definition -and-examples.php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Hines, E. (2013, January 04). Distributive Property Combo Meal Activity. Retrieved April 30, 2017, 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from https://www.teacherspayteachers.com/Product/Distributive-Property-Combo- Meal-Activity-477881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(16:9)</PresentationFormat>
  <Paragraphs>51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Lato</vt:lpstr>
      <vt:lpstr>Arial</vt:lpstr>
      <vt:lpstr>Playfair Display</vt:lpstr>
      <vt:lpstr>coral</vt:lpstr>
      <vt:lpstr>Distributive Property</vt:lpstr>
      <vt:lpstr>Goals and Objectives</vt:lpstr>
      <vt:lpstr>What does it mean to distribute?</vt:lpstr>
      <vt:lpstr>PowerPoint Presentation</vt:lpstr>
      <vt:lpstr>I would like 2 of Combo 1, please.</vt:lpstr>
      <vt:lpstr>I would like 2 of Combo 1, please.</vt:lpstr>
      <vt:lpstr>Let’s practice some more with our friends!</vt:lpstr>
      <vt:lpstr>Solutions  </vt:lpstr>
      <vt:lpstr>References: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Distributive Property</dc:title>
  <dc:creator>Christina Karklin</dc:creator>
  <cp:lastModifiedBy>Christina Karklin</cp:lastModifiedBy>
  <cp:revision>1</cp:revision>
  <dcterms:modified xsi:type="dcterms:W3CDTF">2017-05-01T19:21:17Z</dcterms:modified>
</cp:coreProperties>
</file>